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11"/>
  </p:notesMasterIdLst>
  <p:sldIdLst>
    <p:sldId id="269" r:id="rId5"/>
    <p:sldId id="268" r:id="rId6"/>
    <p:sldId id="291" r:id="rId7"/>
    <p:sldId id="293" r:id="rId8"/>
    <p:sldId id="294" r:id="rId9"/>
    <p:sldId id="288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entury Gothic" panose="020B050202020202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7" roundtripDataSignature="AMtx7mio0kaofAKhUSEGAz3hFc5S4wbP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4B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E50FDA-7DA7-6A43-8350-B2AE5D09B49C}" v="21" dt="2022-06-17T21:46:52.3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694"/>
  </p:normalViewPr>
  <p:slideViewPr>
    <p:cSldViewPr snapToGrid="0">
      <p:cViewPr varScale="1">
        <p:scale>
          <a:sx n="86" d="100"/>
          <a:sy n="86" d="100"/>
        </p:scale>
        <p:origin x="216" y="14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72" Type="http://schemas.microsoft.com/office/2015/10/relationships/revisionInfo" Target="revisionInfo.xml"/><Relationship Id="rId3" Type="http://schemas.openxmlformats.org/officeDocument/2006/relationships/customXml" Target="../customXml/item3.xml"/><Relationship Id="rId68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67" Type="http://customschemas.google.com/relationships/presentationmetadata" Target="metadata"/><Relationship Id="rId71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7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6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" name="Google Shape;1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" name="Google Shape;2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8288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" name="Google Shape;2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1244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" name="Google Shape;2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0865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" name="Google Shape;2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7424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" name="Google Shape;1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493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5450" y="95913"/>
            <a:ext cx="845550" cy="37996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E81C182-3FA4-F7F9-081C-6B29EF8835DB}"/>
              </a:ext>
            </a:extLst>
          </p:cNvPr>
          <p:cNvGrpSpPr/>
          <p:nvPr/>
        </p:nvGrpSpPr>
        <p:grpSpPr>
          <a:xfrm>
            <a:off x="1020435" y="2019900"/>
            <a:ext cx="7103130" cy="1103700"/>
            <a:chOff x="1020435" y="1300216"/>
            <a:chExt cx="7103130" cy="1103700"/>
          </a:xfrm>
        </p:grpSpPr>
        <p:sp>
          <p:nvSpPr>
            <p:cNvPr id="18" name="Google Shape;18;p2"/>
            <p:cNvSpPr txBox="1"/>
            <p:nvPr/>
          </p:nvSpPr>
          <p:spPr>
            <a:xfrm>
              <a:off x="1395326" y="2144716"/>
              <a:ext cx="6006822" cy="25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181818"/>
                  </a:solidFill>
                  <a:latin typeface="Calibri"/>
                  <a:ea typeface="Calibri"/>
                  <a:cs typeface="Calibri"/>
                  <a:sym typeface="Calibri"/>
                </a:rPr>
                <a:t>Pra que serve?</a:t>
              </a:r>
              <a:endParaRPr sz="1500" b="0" i="0" u="none" strike="noStrike" cap="none" dirty="0">
                <a:solidFill>
                  <a:srgbClr val="18181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 txBox="1"/>
            <p:nvPr/>
          </p:nvSpPr>
          <p:spPr>
            <a:xfrm>
              <a:off x="1020435" y="1300216"/>
              <a:ext cx="7103130" cy="84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4000" b="1" i="0" u="none" strike="noStrike" cap="none" dirty="0">
                  <a:solidFill>
                    <a:srgbClr val="EE4C4C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Sistema de </a:t>
              </a:r>
              <a:r>
                <a:rPr lang="en-US" sz="4000" b="1" i="0" u="none" strike="noStrike" cap="none" dirty="0" err="1">
                  <a:solidFill>
                    <a:srgbClr val="EE4C4C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Rotulação</a:t>
              </a:r>
              <a:endParaRPr sz="4000" b="0" i="0" u="none" strike="noStrike" cap="none" dirty="0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6"/>
          <p:cNvSpPr txBox="1"/>
          <p:nvPr/>
        </p:nvSpPr>
        <p:spPr>
          <a:xfrm>
            <a:off x="1078300" y="1777449"/>
            <a:ext cx="7133100" cy="1774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Define a forma de apresentação da informação ou conteúdo, estabelecendo </a:t>
            </a:r>
            <a:r>
              <a:rPr lang="en-GB" b="1" dirty="0"/>
              <a:t>Rótulos / Títulos</a:t>
            </a:r>
            <a:r>
              <a:rPr lang="en-GB" dirty="0"/>
              <a:t> para os elementos e seções da interface (que é o nome da seção)</a:t>
            </a:r>
          </a:p>
        </p:txBody>
      </p:sp>
      <p:sp>
        <p:nvSpPr>
          <p:cNvPr id="26" name="Google Shape;26;p16"/>
          <p:cNvSpPr txBox="1"/>
          <p:nvPr/>
        </p:nvSpPr>
        <p:spPr>
          <a:xfrm>
            <a:off x="565525" y="636549"/>
            <a:ext cx="7410300" cy="1224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Sistema de </a:t>
            </a:r>
            <a:r>
              <a:rPr lang="en-US" sz="4000" b="1" dirty="0" err="1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Rotulação</a:t>
            </a:r>
            <a:endParaRPr sz="4000" b="0" i="0" u="none" strike="noStrike" cap="none" dirty="0">
              <a:solidFill>
                <a:srgbClr val="EE4C4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5295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9885FBF-F484-2587-CFFF-AF5BBD756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9368"/>
            <a:ext cx="9144000" cy="472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382EB32-44F9-D9F4-3106-7CD2920C6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71" y="0"/>
            <a:ext cx="889165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762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indoor, several&#10;&#10;Description automatically generated">
            <a:extLst>
              <a:ext uri="{FF2B5EF4-FFF2-40B4-BE49-F238E27FC236}">
                <a16:creationId xmlns:a16="http://schemas.microsoft.com/office/drawing/2014/main" id="{9B0646E9-87B8-C511-D105-95A197A10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003" y="2019868"/>
            <a:ext cx="3654354" cy="2918915"/>
          </a:xfrm>
          <a:prstGeom prst="rect">
            <a:avLst/>
          </a:prstGeom>
        </p:spPr>
      </p:pic>
      <p:sp>
        <p:nvSpPr>
          <p:cNvPr id="5" name="Google Shape;25;p16">
            <a:extLst>
              <a:ext uri="{FF2B5EF4-FFF2-40B4-BE49-F238E27FC236}">
                <a16:creationId xmlns:a16="http://schemas.microsoft.com/office/drawing/2014/main" id="{0C20E658-E2AC-E35F-6753-6675479838C7}"/>
              </a:ext>
            </a:extLst>
          </p:cNvPr>
          <p:cNvSpPr txBox="1"/>
          <p:nvPr/>
        </p:nvSpPr>
        <p:spPr>
          <a:xfrm>
            <a:off x="1078300" y="1777449"/>
            <a:ext cx="3875837" cy="2535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Uma ferramenta muito utilizada para o sistema de rotulação é o Card Sorting.</a:t>
            </a:r>
          </a:p>
          <a:p>
            <a:endParaRPr lang="en-GB" dirty="0"/>
          </a:p>
          <a:p>
            <a:r>
              <a:rPr lang="en-GB" dirty="0"/>
              <a:t>Ele se resume simplesmente em escrever num pedaço de post it ou papel, as possíveis categorias e títulos para as sessões do seu site.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É uma forma de rotular e validar com o usuário ou dono do projeto.</a:t>
            </a:r>
          </a:p>
        </p:txBody>
      </p:sp>
      <p:sp>
        <p:nvSpPr>
          <p:cNvPr id="6" name="Google Shape;26;p16">
            <a:extLst>
              <a:ext uri="{FF2B5EF4-FFF2-40B4-BE49-F238E27FC236}">
                <a16:creationId xmlns:a16="http://schemas.microsoft.com/office/drawing/2014/main" id="{4083A076-CF72-5D7A-B62B-B0AAE6455950}"/>
              </a:ext>
            </a:extLst>
          </p:cNvPr>
          <p:cNvSpPr txBox="1"/>
          <p:nvPr/>
        </p:nvSpPr>
        <p:spPr>
          <a:xfrm>
            <a:off x="565525" y="636549"/>
            <a:ext cx="7410300" cy="1224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EE4C4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Carding Sorting</a:t>
            </a:r>
            <a:endParaRPr sz="4000" b="0" i="0" u="none" strike="noStrike" cap="none" dirty="0">
              <a:solidFill>
                <a:srgbClr val="EE4C4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7728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4A4F9B4-6A65-A680-6FAC-6AA9FA3F1295}"/>
              </a:ext>
            </a:extLst>
          </p:cNvPr>
          <p:cNvGrpSpPr/>
          <p:nvPr/>
        </p:nvGrpSpPr>
        <p:grpSpPr>
          <a:xfrm>
            <a:off x="1020435" y="2126054"/>
            <a:ext cx="7103130" cy="891392"/>
            <a:chOff x="1020435" y="2250909"/>
            <a:chExt cx="7103130" cy="891392"/>
          </a:xfrm>
        </p:grpSpPr>
        <p:sp>
          <p:nvSpPr>
            <p:cNvPr id="18" name="Google Shape;18;p2"/>
            <p:cNvSpPr txBox="1"/>
            <p:nvPr/>
          </p:nvSpPr>
          <p:spPr>
            <a:xfrm>
              <a:off x="1020435" y="2883101"/>
              <a:ext cx="7103130" cy="25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4000" b="0" i="0" u="none" strike="noStrike" cap="none" dirty="0">
                  <a:solidFill>
                    <a:srgbClr val="181818"/>
                  </a:solidFill>
                  <a:latin typeface="Calibri"/>
                  <a:ea typeface="Calibri"/>
                  <a:cs typeface="Calibri"/>
                  <a:sym typeface="Calibri"/>
                </a:rPr>
                <a:t>Até a próxima aula</a:t>
              </a:r>
              <a:endParaRPr sz="4000" b="0" i="0" u="none" strike="noStrike" cap="none" dirty="0">
                <a:solidFill>
                  <a:srgbClr val="18181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D95AFAF-13F3-25FD-40E9-762D58DC5FE8}"/>
                </a:ext>
              </a:extLst>
            </p:cNvPr>
            <p:cNvSpPr/>
            <p:nvPr/>
          </p:nvSpPr>
          <p:spPr>
            <a:xfrm>
              <a:off x="3486646" y="2250909"/>
              <a:ext cx="2170707" cy="367720"/>
            </a:xfrm>
            <a:prstGeom prst="roundRect">
              <a:avLst>
                <a:gd name="adj" fmla="val 50000"/>
              </a:avLst>
            </a:prstGeom>
            <a:solidFill>
              <a:srgbClr val="EE4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BR" spc="600" dirty="0"/>
                <a:t>OBRIGADO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44793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E48B58A68BE64E9120D347E3E06B3A" ma:contentTypeVersion="15" ma:contentTypeDescription="Create a new document." ma:contentTypeScope="" ma:versionID="d8fe9e3f605ab464b244c43824fd4991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2d78425168359d2cc7120d23fa4ad87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D5BCFCC0-DABB-4A87-935D-8D65A948F7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5BF5EE-EDCB-49DE-AEDB-56AE41D79D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1b35d3-0456-4d6a-bc2f-da927e91d158"/>
    <ds:schemaRef ds:uri="19483571-f922-4e8e-9c1c-26f0a22521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E7A1DF-45A6-482C-9396-349872592AD3}">
  <ds:schemaRefs>
    <ds:schemaRef ds:uri="http://schemas.microsoft.com/office/2006/metadata/properties"/>
    <ds:schemaRef ds:uri="http://schemas.microsoft.com/office/infopath/2007/PartnerControls"/>
    <ds:schemaRef ds:uri="851b35d3-0456-4d6a-bc2f-da927e91d158"/>
    <ds:schemaRef ds:uri="19483571-f922-4e8e-9c1c-26f0a225213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899</TotalTime>
  <Words>101</Words>
  <Application>Microsoft Macintosh PowerPoint</Application>
  <PresentationFormat>On-screen Show (16:9)</PresentationFormat>
  <Paragraphs>13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Century Gothic</vt:lpstr>
      <vt:lpstr>Calibri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Larissa Mestieri</dc:creator>
  <cp:lastModifiedBy>Rodrigo Alexandre Carvalho Gomes Da Silva</cp:lastModifiedBy>
  <cp:revision>20</cp:revision>
  <dcterms:modified xsi:type="dcterms:W3CDTF">2022-06-19T16:37:55Z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